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4" r:id="rId7"/>
    <p:sldId id="258" r:id="rId8"/>
    <p:sldId id="262" r:id="rId9"/>
    <p:sldId id="259" r:id="rId10"/>
    <p:sldId id="263" r:id="rId11"/>
    <p:sldId id="261" r:id="rId12"/>
    <p:sldId id="267" r:id="rId13"/>
    <p:sldId id="269" r:id="rId14"/>
    <p:sldId id="265" r:id="rId15"/>
    <p:sldId id="266" r:id="rId16"/>
    <p:sldId id="260" r:id="rId17"/>
    <p:sldId id="268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FBFA4-9E89-4235-B2F9-57C086546446}" v="3" dt="2019-11-25T07:32:24.4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7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estermans, Rens" userId="1c87c30d-88a5-4ac6-9ae8-d4f318a82d0a" providerId="ADAL" clId="{036FBFA4-9E89-4235-B2F9-57C086546446}"/>
    <pc:docChg chg="addSld modSld">
      <pc:chgData name="Heestermans, Rens" userId="1c87c30d-88a5-4ac6-9ae8-d4f318a82d0a" providerId="ADAL" clId="{036FBFA4-9E89-4235-B2F9-57C086546446}" dt="2019-11-25T07:32:30.201" v="5" actId="1076"/>
      <pc:docMkLst>
        <pc:docMk/>
      </pc:docMkLst>
      <pc:sldChg chg="modSp">
        <pc:chgData name="Heestermans, Rens" userId="1c87c30d-88a5-4ac6-9ae8-d4f318a82d0a" providerId="ADAL" clId="{036FBFA4-9E89-4235-B2F9-57C086546446}" dt="2019-11-23T08:09:28.424" v="0" actId="20577"/>
        <pc:sldMkLst>
          <pc:docMk/>
          <pc:sldMk cId="18349775" sldId="256"/>
        </pc:sldMkLst>
        <pc:spChg chg="mod">
          <ac:chgData name="Heestermans, Rens" userId="1c87c30d-88a5-4ac6-9ae8-d4f318a82d0a" providerId="ADAL" clId="{036FBFA4-9E89-4235-B2F9-57C086546446}" dt="2019-11-23T08:09:28.424" v="0" actId="20577"/>
          <ac:spMkLst>
            <pc:docMk/>
            <pc:sldMk cId="18349775" sldId="256"/>
            <ac:spMk id="3" creationId="{00000000-0000-0000-0000-000000000000}"/>
          </ac:spMkLst>
        </pc:spChg>
      </pc:sldChg>
      <pc:sldChg chg="add">
        <pc:chgData name="Heestermans, Rens" userId="1c87c30d-88a5-4ac6-9ae8-d4f318a82d0a" providerId="ADAL" clId="{036FBFA4-9E89-4235-B2F9-57C086546446}" dt="2019-11-23T08:10:04.224" v="1"/>
        <pc:sldMkLst>
          <pc:docMk/>
          <pc:sldMk cId="3934069556" sldId="268"/>
        </pc:sldMkLst>
      </pc:sldChg>
      <pc:sldChg chg="addSp modSp add">
        <pc:chgData name="Heestermans, Rens" userId="1c87c30d-88a5-4ac6-9ae8-d4f318a82d0a" providerId="ADAL" clId="{036FBFA4-9E89-4235-B2F9-57C086546446}" dt="2019-11-25T07:32:30.201" v="5" actId="1076"/>
        <pc:sldMkLst>
          <pc:docMk/>
          <pc:sldMk cId="833470332" sldId="269"/>
        </pc:sldMkLst>
        <pc:picChg chg="add mod">
          <ac:chgData name="Heestermans, Rens" userId="1c87c30d-88a5-4ac6-9ae8-d4f318a82d0a" providerId="ADAL" clId="{036FBFA4-9E89-4235-B2F9-57C086546446}" dt="2019-11-25T07:32:30.201" v="5" actId="1076"/>
          <ac:picMkLst>
            <pc:docMk/>
            <pc:sldMk cId="833470332" sldId="269"/>
            <ac:picMk id="4" creationId="{32077E8D-E2B4-43EB-B6DF-5526154CD0DF}"/>
          </ac:picMkLst>
        </pc:picChg>
      </pc:sldChg>
    </pc:docChg>
  </pc:docChgLst>
  <pc:docChgLst>
    <pc:chgData name="Heestermans, Rens" userId="1c87c30d-88a5-4ac6-9ae8-d4f318a82d0a" providerId="ADAL" clId="{58CDB488-40CC-45B1-9335-AC9D8CA4EA40}"/>
    <pc:docChg chg="modSld">
      <pc:chgData name="Heestermans, Rens" userId="1c87c30d-88a5-4ac6-9ae8-d4f318a82d0a" providerId="ADAL" clId="{58CDB488-40CC-45B1-9335-AC9D8CA4EA40}" dt="2018-06-01T06:40:51.635" v="0"/>
      <pc:docMkLst>
        <pc:docMk/>
      </pc:docMkLst>
      <pc:sldChg chg="modSp">
        <pc:chgData name="Heestermans, Rens" userId="1c87c30d-88a5-4ac6-9ae8-d4f318a82d0a" providerId="ADAL" clId="{58CDB488-40CC-45B1-9335-AC9D8CA4EA40}" dt="2018-06-01T06:40:51.635" v="0"/>
        <pc:sldMkLst>
          <pc:docMk/>
          <pc:sldMk cId="18349775" sldId="256"/>
        </pc:sldMkLst>
        <pc:spChg chg="mod">
          <ac:chgData name="Heestermans, Rens" userId="1c87c30d-88a5-4ac6-9ae8-d4f318a82d0a" providerId="ADAL" clId="{58CDB488-40CC-45B1-9335-AC9D8CA4EA40}" dt="2018-06-01T06:40:51.635" v="0"/>
          <ac:spMkLst>
            <pc:docMk/>
            <pc:sldMk cId="18349775" sldId="256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43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98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703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609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86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686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74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8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78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407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08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E4047-939E-4B1A-9F99-7648200A6B35}" type="datetimeFigureOut">
              <a:rPr lang="nl-NL" smtClean="0"/>
              <a:t>25-11-2019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D0F67-5453-4E24-9311-35BDDF1F33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66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menselijke maat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49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E6A40-391C-46CD-B531-C16FD3B9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4D004B-65A6-4940-8871-658898D4C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077E8D-E2B4-43EB-B6DF-5526154C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876" y="1724910"/>
            <a:ext cx="4587371" cy="349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7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neufert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698" y="1239520"/>
            <a:ext cx="9079862" cy="60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8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meten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923" y="1473200"/>
            <a:ext cx="8237004" cy="470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6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53" y="1313583"/>
            <a:ext cx="5600701" cy="437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F8563A-439F-4109-AC95-8EE970CE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6B2108-780B-4AC7-A552-B459292AF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06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426" y="744971"/>
            <a:ext cx="8097147" cy="54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8320" y="225475"/>
            <a:ext cx="7233920" cy="635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2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464" y="768132"/>
            <a:ext cx="6363999" cy="53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810"/>
          <a:stretch/>
        </p:blipFill>
        <p:spPr>
          <a:xfrm>
            <a:off x="668857" y="220980"/>
            <a:ext cx="1003542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2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345267" cy="71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240" y="53975"/>
            <a:ext cx="9494520" cy="712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7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3180"/>
            <a:ext cx="9779000" cy="65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79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201E0-C120-4211-92DA-6D361B26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 descr="Afbeelding met tekst, dame&#10;&#10;Beschrijving is gegenereerd met zeer hoge betrouwbaarheid">
            <a:extLst>
              <a:ext uri="{FF2B5EF4-FFF2-40B4-BE49-F238E27FC236}">
                <a16:creationId xmlns:a16="http://schemas.microsoft.com/office/drawing/2014/main" id="{03AAA249-B082-4729-ADDB-EF478D0F1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5375" y="-672467"/>
            <a:ext cx="7416540" cy="80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5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AA5B04E189034A9D315D38C057525C" ma:contentTypeVersion="8" ma:contentTypeDescription="Een nieuw document maken." ma:contentTypeScope="" ma:versionID="1951f723019279797f62ee92563ca136">
  <xsd:schema xmlns:xsd="http://www.w3.org/2001/XMLSchema" xmlns:xs="http://www.w3.org/2001/XMLSchema" xmlns:p="http://schemas.microsoft.com/office/2006/metadata/properties" xmlns:ns2="1e3ce222-b516-4c4d-b8c8-4bdfb41128c1" xmlns:ns3="cdb57d31-47ec-465d-bfe9-1394de3bb8b1" targetNamespace="http://schemas.microsoft.com/office/2006/metadata/properties" ma:root="true" ma:fieldsID="f3e4d349c7fce94a2ab1e920972cc871" ns2:_="" ns3:_="">
    <xsd:import namespace="1e3ce222-b516-4c4d-b8c8-4bdfb41128c1"/>
    <xsd:import namespace="cdb57d31-47ec-465d-bfe9-1394de3bb8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222-b516-4c4d-b8c8-4bdfb41128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b57d31-47ec-465d-bfe9-1394de3bb8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D98810-8182-45C1-9684-1B04D0146A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222-b516-4c4d-b8c8-4bdfb41128c1"/>
    <ds:schemaRef ds:uri="cdb57d31-47ec-465d-bfe9-1394de3bb8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7EB6C4-2A41-4C98-8305-5B0A68D36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FD7F1B-4B75-465F-84A3-61181AFBA55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4</Words>
  <Application>Microsoft Office PowerPoint</Application>
  <PresentationFormat>Breedbeeld</PresentationFormat>
  <Paragraphs>3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Kantoorthema</vt:lpstr>
      <vt:lpstr>menselijke maat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neufert</vt:lpstr>
      <vt:lpstr>meten</vt:lpstr>
      <vt:lpstr>PowerPoint-presentatie</vt:lpstr>
      <vt:lpstr>PowerPoint-presentatie</vt:lpstr>
    </vt:vector>
  </TitlesOfParts>
  <Company>Alfa-college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menselijke maat</dc:title>
  <dc:creator>Heestermans, Rens</dc:creator>
  <cp:lastModifiedBy>Heestermans, Rens</cp:lastModifiedBy>
  <cp:revision>12</cp:revision>
  <dcterms:created xsi:type="dcterms:W3CDTF">2017-12-12T12:24:35Z</dcterms:created>
  <dcterms:modified xsi:type="dcterms:W3CDTF">2019-11-25T07:34:35Z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0x01010033AA5B04E189034A9D315D38C057525C</vt:lpwstr>
  </property>
</Properties>
</file>